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74" r:id="rId6"/>
    <p:sldId id="264" r:id="rId7"/>
    <p:sldId id="275" r:id="rId8"/>
    <p:sldId id="273" r:id="rId9"/>
    <p:sldId id="276" r:id="rId10"/>
    <p:sldId id="265" r:id="rId11"/>
    <p:sldId id="277" r:id="rId12"/>
    <p:sldId id="266" r:id="rId13"/>
    <p:sldId id="278" r:id="rId14"/>
    <p:sldId id="267" r:id="rId15"/>
    <p:sldId id="279" r:id="rId16"/>
    <p:sldId id="268" r:id="rId17"/>
    <p:sldId id="280" r:id="rId18"/>
    <p:sldId id="269" r:id="rId19"/>
    <p:sldId id="281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2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szkoły do których dostali się absolwenci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LO</c:v>
                </c:pt>
                <c:pt idx="1">
                  <c:v>TE</c:v>
                </c:pt>
                <c:pt idx="2">
                  <c:v>ZSZ</c:v>
                </c:pt>
                <c:pt idx="3">
                  <c:v>BD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7</c:v>
                </c:pt>
                <c:pt idx="1">
                  <c:v>10</c:v>
                </c:pt>
                <c:pt idx="2">
                  <c:v>5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szkoły do których dostali się absolwenci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LO</c:v>
                </c:pt>
                <c:pt idx="1">
                  <c:v>TE</c:v>
                </c:pt>
                <c:pt idx="2">
                  <c:v>ZSZ</c:v>
                </c:pt>
                <c:pt idx="3">
                  <c:v>BD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8</c:v>
                </c:pt>
                <c:pt idx="1">
                  <c:v>11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szkoły do których dostali się absolwenci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LO</c:v>
                </c:pt>
                <c:pt idx="1">
                  <c:v>TE</c:v>
                </c:pt>
                <c:pt idx="2">
                  <c:v>ZSZ</c:v>
                </c:pt>
                <c:pt idx="3">
                  <c:v>BD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5</c:v>
                </c:pt>
                <c:pt idx="1">
                  <c:v>13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szkoły do któych dostali się absolwenci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LO</c:v>
                </c:pt>
                <c:pt idx="1">
                  <c:v>TE</c:v>
                </c:pt>
                <c:pt idx="2">
                  <c:v>ZSZ</c:v>
                </c:pt>
                <c:pt idx="3">
                  <c:v>BD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</c:v>
                </c:pt>
                <c:pt idx="1">
                  <c:v>14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szkoły do których dostali się absolwenc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LO</c:v>
                </c:pt>
                <c:pt idx="1">
                  <c:v>TE</c:v>
                </c:pt>
                <c:pt idx="2">
                  <c:v>ZSZ</c:v>
                </c:pt>
                <c:pt idx="3">
                  <c:v>BD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</c:v>
                </c:pt>
                <c:pt idx="1">
                  <c:v>11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szkoły do których dostali się absolwenci 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LO</c:v>
                </c:pt>
                <c:pt idx="1">
                  <c:v>TE</c:v>
                </c:pt>
                <c:pt idx="2">
                  <c:v>ZSZ</c:v>
                </c:pt>
                <c:pt idx="3">
                  <c:v>BD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7</c:v>
                </c:pt>
                <c:pt idx="1">
                  <c:v>9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Wybory  uczniów </c:v>
                </c:pt>
              </c:strCache>
            </c:strRef>
          </c:tx>
          <c:cat>
            <c:strRef>
              <c:f>Arkusz1!$A$2:$A$5</c:f>
              <c:strCache>
                <c:ptCount val="3"/>
                <c:pt idx="0">
                  <c:v>LO</c:v>
                </c:pt>
                <c:pt idx="1">
                  <c:v>TE</c:v>
                </c:pt>
                <c:pt idx="2">
                  <c:v>ZSZ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32</c:v>
                </c:pt>
                <c:pt idx="1">
                  <c:v>76</c:v>
                </c:pt>
                <c:pt idx="2">
                  <c:v>12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szkoły do których dostali się absolwenci</c:v>
                </c:pt>
              </c:strCache>
            </c:strRef>
          </c:tx>
          <c:cat>
            <c:strRef>
              <c:f>Arkusz1!$A$2:$A$5</c:f>
              <c:strCache>
                <c:ptCount val="3"/>
                <c:pt idx="0">
                  <c:v>LO</c:v>
                </c:pt>
                <c:pt idx="1">
                  <c:v>TE</c:v>
                </c:pt>
                <c:pt idx="2">
                  <c:v>ZSZ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31</c:v>
                </c:pt>
                <c:pt idx="1">
                  <c:v>68</c:v>
                </c:pt>
                <c:pt idx="2">
                  <c:v>21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FFA7D-7928-46F8-80F5-FC9BB21B1AC3}" type="datetimeFigureOut">
              <a:rPr lang="pl-PL" smtClean="0"/>
              <a:pPr/>
              <a:t>2014-05-30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F92A-88A2-4C36-9E40-941D09F90C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FFA7D-7928-46F8-80F5-FC9BB21B1AC3}" type="datetimeFigureOut">
              <a:rPr lang="pl-PL" smtClean="0"/>
              <a:pPr/>
              <a:t>2014-05-30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F92A-88A2-4C36-9E40-941D09F90C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FFA7D-7928-46F8-80F5-FC9BB21B1AC3}" type="datetimeFigureOut">
              <a:rPr lang="pl-PL" smtClean="0"/>
              <a:pPr/>
              <a:t>2014-05-30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F92A-88A2-4C36-9E40-941D09F90C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FFA7D-7928-46F8-80F5-FC9BB21B1AC3}" type="datetimeFigureOut">
              <a:rPr lang="pl-PL" smtClean="0"/>
              <a:pPr/>
              <a:t>2014-05-30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F92A-88A2-4C36-9E40-941D09F90C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FFA7D-7928-46F8-80F5-FC9BB21B1AC3}" type="datetimeFigureOut">
              <a:rPr lang="pl-PL" smtClean="0"/>
              <a:pPr/>
              <a:t>2014-05-30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F92A-88A2-4C36-9E40-941D09F90C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FFA7D-7928-46F8-80F5-FC9BB21B1AC3}" type="datetimeFigureOut">
              <a:rPr lang="pl-PL" smtClean="0"/>
              <a:pPr/>
              <a:t>2014-05-30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F92A-88A2-4C36-9E40-941D09F90C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FFA7D-7928-46F8-80F5-FC9BB21B1AC3}" type="datetimeFigureOut">
              <a:rPr lang="pl-PL" smtClean="0"/>
              <a:pPr/>
              <a:t>2014-05-30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F92A-88A2-4C36-9E40-941D09F90C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FFA7D-7928-46F8-80F5-FC9BB21B1AC3}" type="datetimeFigureOut">
              <a:rPr lang="pl-PL" smtClean="0"/>
              <a:pPr/>
              <a:t>2014-05-30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F92A-88A2-4C36-9E40-941D09F90C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FFA7D-7928-46F8-80F5-FC9BB21B1AC3}" type="datetimeFigureOut">
              <a:rPr lang="pl-PL" smtClean="0"/>
              <a:pPr/>
              <a:t>2014-05-30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F92A-88A2-4C36-9E40-941D09F90C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FFA7D-7928-46F8-80F5-FC9BB21B1AC3}" type="datetimeFigureOut">
              <a:rPr lang="pl-PL" smtClean="0"/>
              <a:pPr/>
              <a:t>2014-05-30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F92A-88A2-4C36-9E40-941D09F90C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FFA7D-7928-46F8-80F5-FC9BB21B1AC3}" type="datetimeFigureOut">
              <a:rPr lang="pl-PL" smtClean="0"/>
              <a:pPr/>
              <a:t>2014-05-30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F92A-88A2-4C36-9E40-941D09F90C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FFA7D-7928-46F8-80F5-FC9BB21B1AC3}" type="datetimeFigureOut">
              <a:rPr lang="pl-PL" smtClean="0"/>
              <a:pPr/>
              <a:t>2014-05-30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8F92A-88A2-4C36-9E40-941D09F90C2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dirty="0" smtClean="0"/>
              <a:t>LOSY ABSOLWENTÓW 2013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b="1" dirty="0" smtClean="0"/>
              <a:t>GIMNAZJUM IM. KS. ANNY Z PRZEMYŚLIDÓW W SIECHNICACH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dirty="0" smtClean="0"/>
              <a:t>Absolwenci 2013- klasa III </a:t>
            </a:r>
            <a:r>
              <a:rPr lang="pl-PL" dirty="0"/>
              <a:t>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Wybory uczniów -21</a:t>
            </a:r>
          </a:p>
          <a:p>
            <a:pPr marL="514350" indent="-514350">
              <a:buAutoNum type="arabicPeriod"/>
            </a:pPr>
            <a:endParaRPr lang="pl-PL" dirty="0"/>
          </a:p>
          <a:p>
            <a:pPr marL="514350" indent="-514350">
              <a:buAutoNum type="arabicPeriod"/>
            </a:pPr>
            <a:endParaRPr lang="pl-PL" dirty="0" smtClean="0"/>
          </a:p>
          <a:p>
            <a:pPr marL="514350" indent="-514350">
              <a:buAutoNum type="arabicPeriod"/>
            </a:pPr>
            <a:r>
              <a:rPr lang="pl-PL" dirty="0" smtClean="0"/>
              <a:t>Szkoły do których uczęszczają uczniowie</a:t>
            </a:r>
          </a:p>
          <a:p>
            <a:pPr marL="514350" indent="-514350">
              <a:buNone/>
            </a:pPr>
            <a:r>
              <a:rPr lang="pl-PL" dirty="0"/>
              <a:t> </a:t>
            </a:r>
            <a:r>
              <a:rPr lang="pl-PL" dirty="0" smtClean="0"/>
              <a:t>    </a:t>
            </a:r>
          </a:p>
          <a:p>
            <a:pPr marL="514350" indent="-514350">
              <a:buNone/>
            </a:pPr>
            <a:r>
              <a:rPr lang="pl-PL" dirty="0"/>
              <a:t> </a:t>
            </a:r>
            <a:r>
              <a:rPr lang="pl-PL" dirty="0" smtClean="0"/>
              <a:t>    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15616" y="2420888"/>
          <a:ext cx="48768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LO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BD</a:t>
                      </a:r>
                      <a:endParaRPr lang="pl-PL" dirty="0"/>
                    </a:p>
                  </a:txBody>
                  <a:tcPr/>
                </a:tc>
              </a:tr>
              <a:tr h="365016">
                <a:tc>
                  <a:txBody>
                    <a:bodyPr/>
                    <a:lstStyle/>
                    <a:p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043608" y="4149080"/>
          <a:ext cx="4876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LO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BD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III D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dirty="0" smtClean="0"/>
              <a:t>Absolwenci 2013- klasa III 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Wybory uczniów -19</a:t>
            </a:r>
          </a:p>
          <a:p>
            <a:pPr marL="514350" indent="-514350">
              <a:buAutoNum type="arabicPeriod"/>
            </a:pPr>
            <a:endParaRPr lang="pl-PL" dirty="0"/>
          </a:p>
          <a:p>
            <a:pPr marL="514350" indent="-514350">
              <a:buAutoNum type="arabicPeriod"/>
            </a:pPr>
            <a:endParaRPr lang="pl-PL" dirty="0" smtClean="0"/>
          </a:p>
          <a:p>
            <a:pPr marL="514350" indent="-514350">
              <a:buAutoNum type="arabicPeriod"/>
            </a:pPr>
            <a:r>
              <a:rPr lang="pl-PL" dirty="0" smtClean="0"/>
              <a:t>Szkoły do których uczęszczają uczniowie</a:t>
            </a:r>
          </a:p>
          <a:p>
            <a:pPr marL="514350" indent="-514350">
              <a:buNone/>
            </a:pPr>
            <a:r>
              <a:rPr lang="pl-PL" dirty="0"/>
              <a:t> </a:t>
            </a:r>
            <a:r>
              <a:rPr lang="pl-PL" dirty="0" smtClean="0"/>
              <a:t>    </a:t>
            </a:r>
          </a:p>
          <a:p>
            <a:pPr marL="514350" indent="-514350">
              <a:buNone/>
            </a:pPr>
            <a:r>
              <a:rPr lang="pl-PL" dirty="0"/>
              <a:t> </a:t>
            </a:r>
            <a:r>
              <a:rPr lang="pl-PL" dirty="0" smtClean="0"/>
              <a:t>    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15616" y="2420888"/>
          <a:ext cx="48768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LO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BD</a:t>
                      </a:r>
                      <a:endParaRPr lang="pl-PL" dirty="0"/>
                    </a:p>
                  </a:txBody>
                  <a:tcPr/>
                </a:tc>
              </a:tr>
              <a:tr h="365016">
                <a:tc>
                  <a:txBody>
                    <a:bodyPr/>
                    <a:lstStyle/>
                    <a:p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043608" y="4149080"/>
          <a:ext cx="4876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LO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BD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III 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dirty="0" smtClean="0"/>
              <a:t>Absolwenci 2013- klasa III F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1.Wybory uczniów -17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</a:t>
            </a:r>
          </a:p>
          <a:p>
            <a:pPr>
              <a:buNone/>
            </a:pPr>
            <a:r>
              <a:rPr lang="pl-PL" dirty="0" smtClean="0"/>
              <a:t>2. Szkoły do których uczęszczają uczniowie</a:t>
            </a:r>
          </a:p>
          <a:p>
            <a:pPr>
              <a:buNone/>
            </a:pPr>
            <a:r>
              <a:rPr lang="pl-PL" dirty="0"/>
              <a:t> </a:t>
            </a:r>
            <a:r>
              <a:rPr lang="pl-PL" dirty="0" smtClean="0"/>
              <a:t>    </a:t>
            </a:r>
          </a:p>
          <a:p>
            <a:pPr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27584" y="2348880"/>
          <a:ext cx="4990065" cy="813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6230"/>
                <a:gridCol w="1177945"/>
                <a:gridCol w="1177945"/>
                <a:gridCol w="1177945"/>
              </a:tblGrid>
              <a:tr h="406844">
                <a:tc>
                  <a:txBody>
                    <a:bodyPr/>
                    <a:lstStyle/>
                    <a:p>
                      <a:r>
                        <a:rPr lang="pl-PL" dirty="0" smtClean="0"/>
                        <a:t> LO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BD</a:t>
                      </a:r>
                      <a:endParaRPr lang="pl-PL" dirty="0"/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lang="pl-PL" dirty="0" smtClean="0"/>
                        <a:t>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755576" y="4653136"/>
          <a:ext cx="4876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LO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BD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III F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dirty="0" smtClean="0"/>
              <a:t>Absolwenci 2013 –wybory uczniów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23528" y="1772816"/>
          <a:ext cx="7053942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586864">
                <a:tc>
                  <a:txBody>
                    <a:bodyPr/>
                    <a:lstStyle/>
                    <a:p>
                      <a:r>
                        <a:rPr lang="pl-PL" dirty="0" smtClean="0"/>
                        <a:t>klasa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razem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III 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22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III B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III 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21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III 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21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III 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19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III F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17</a:t>
                      </a:r>
                      <a:endParaRPr lang="pl-PL" dirty="0"/>
                    </a:p>
                  </a:txBody>
                  <a:tcPr/>
                </a:tc>
              </a:tr>
              <a:tr h="716488">
                <a:tc>
                  <a:txBody>
                    <a:bodyPr/>
                    <a:lstStyle/>
                    <a:p>
                      <a:r>
                        <a:rPr lang="pl-PL" dirty="0" smtClean="0"/>
                        <a:t>razem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Losy absolwentów 2013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- podsumowanie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l-PL" sz="2800" dirty="0" smtClean="0"/>
              <a:t>Absolwenci 2013 –szkoły do których uczęszczają uczniowie 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23528" y="1772816"/>
          <a:ext cx="7053942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586864">
                <a:tc>
                  <a:txBody>
                    <a:bodyPr/>
                    <a:lstStyle/>
                    <a:p>
                      <a:r>
                        <a:rPr lang="pl-PL" dirty="0" smtClean="0"/>
                        <a:t>klasa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razem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III 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22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III B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III 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21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III 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21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III 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19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III F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17</a:t>
                      </a:r>
                      <a:endParaRPr lang="pl-PL" dirty="0"/>
                    </a:p>
                  </a:txBody>
                  <a:tcPr/>
                </a:tc>
              </a:tr>
              <a:tr h="716488">
                <a:tc>
                  <a:txBody>
                    <a:bodyPr/>
                    <a:lstStyle/>
                    <a:p>
                      <a:r>
                        <a:rPr lang="pl-PL" dirty="0" smtClean="0"/>
                        <a:t>razem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Losy absolwentów 2013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 - podsumowanie</a:t>
            </a:r>
            <a:endParaRPr lang="pl-PL" sz="3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dirty="0" smtClean="0"/>
              <a:t>Absolwenci 2013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W roku szkolnym 2012/2013 gimnazjum w Siechnicach</a:t>
            </a:r>
          </a:p>
          <a:p>
            <a:pPr>
              <a:buNone/>
            </a:pP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     ukończyło 120 uczniów</a:t>
            </a:r>
          </a:p>
          <a:p>
            <a:r>
              <a:rPr lang="pl-PL" dirty="0" smtClean="0"/>
              <a:t> Uczniowie mogli wybrać 3 szkoły </a:t>
            </a:r>
            <a:r>
              <a:rPr lang="pl-PL" dirty="0" err="1" smtClean="0"/>
              <a:t>ponadgimnazjalne</a:t>
            </a:r>
            <a:endParaRPr lang="pl-PL" dirty="0" smtClean="0"/>
          </a:p>
          <a:p>
            <a:r>
              <a:rPr lang="pl-PL" dirty="0" smtClean="0"/>
              <a:t>Uczeń  w zależności od uzyskanych punktów rekrutacyjnych mógł dostać się do szkoły pierwszego  ( pierwsza na liście),</a:t>
            </a:r>
          </a:p>
          <a:p>
            <a:pPr>
              <a:buNone/>
            </a:pPr>
            <a:r>
              <a:rPr lang="pl-PL" dirty="0" smtClean="0"/>
              <a:t>     drugiego bądź trzeciego wyboru w tzw.  </a:t>
            </a:r>
            <a:r>
              <a:rPr lang="pl-PL" dirty="0" err="1" smtClean="0"/>
              <a:t>elektroniczym</a:t>
            </a:r>
            <a:r>
              <a:rPr lang="pl-PL" dirty="0" smtClean="0"/>
              <a:t> systemie rekrutacji</a:t>
            </a:r>
          </a:p>
          <a:p>
            <a:r>
              <a:rPr lang="pl-PL" dirty="0" smtClean="0"/>
              <a:t>Informacje o losach absolwentów uzyskano poprzez weryfikację uczniowskich deklaracji w szkołach </a:t>
            </a:r>
            <a:r>
              <a:rPr lang="pl-PL" dirty="0" err="1" smtClean="0"/>
              <a:t>ponadgimnazjalnych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   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dirty="0" smtClean="0"/>
              <a:t>Absolwenci 2013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l-PL" dirty="0" smtClean="0"/>
              <a:t>120 absolwentów ukończyło  gimnazjum </a:t>
            </a:r>
          </a:p>
          <a:p>
            <a:pPr>
              <a:buFontTx/>
              <a:buChar char="-"/>
            </a:pPr>
            <a:r>
              <a:rPr lang="pl-PL" dirty="0" smtClean="0"/>
              <a:t>LO -31 osób – 26%</a:t>
            </a:r>
          </a:p>
          <a:p>
            <a:pPr>
              <a:buFontTx/>
              <a:buChar char="-"/>
            </a:pPr>
            <a:r>
              <a:rPr lang="pl-PL" dirty="0" smtClean="0"/>
              <a:t>TE -68 osób -57%</a:t>
            </a:r>
          </a:p>
          <a:p>
            <a:pPr>
              <a:buFontTx/>
              <a:buChar char="-"/>
            </a:pPr>
            <a:r>
              <a:rPr lang="pl-PL" dirty="0" smtClean="0"/>
              <a:t>ZSZ -21 osób-17%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83% absolwentów  uczy się w szkołach kończących się egzaminem maturalnym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pl-PL" sz="3600" dirty="0" smtClean="0"/>
              <a:t>Absolwenci 2013</a:t>
            </a:r>
            <a:br>
              <a:rPr lang="pl-PL" sz="3600" dirty="0" smtClean="0"/>
            </a:br>
            <a:r>
              <a:rPr lang="pl-PL" sz="3600" dirty="0" smtClean="0"/>
              <a:t>Wskaźniki doradztwa ( szkoła 1,2 i 3 wyboru</a:t>
            </a:r>
            <a:r>
              <a:rPr lang="pl-PL" dirty="0" smtClean="0"/>
              <a:t>)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 klasa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1wybór</a:t>
                      </a:r>
                      <a:r>
                        <a:rPr lang="pl-PL" baseline="0" dirty="0" smtClean="0"/>
                        <a:t> </a:t>
                      </a:r>
                    </a:p>
                    <a:p>
                      <a:r>
                        <a:rPr lang="pl-PL" baseline="0" dirty="0" smtClean="0"/>
                        <a:t>1nabór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2wybór</a:t>
                      </a:r>
                    </a:p>
                    <a:p>
                      <a:r>
                        <a:rPr lang="pl-PL" dirty="0" smtClean="0"/>
                        <a:t>1nabór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3wybór</a:t>
                      </a:r>
                    </a:p>
                    <a:p>
                      <a:r>
                        <a:rPr lang="pl-PL" dirty="0" smtClean="0"/>
                        <a:t>1nabór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 nabór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III 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III B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III 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III 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III 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III F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razem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77- 65</a:t>
                      </a:r>
                      <a:r>
                        <a:rPr lang="pl-PL" b="1" dirty="0"/>
                        <a:t>%</a:t>
                      </a:r>
                      <a:endParaRPr lang="pl-PL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30-25%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13-10%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dirty="0" smtClean="0"/>
              <a:t>Dziękuję za uwagę 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dirty="0" smtClean="0"/>
              <a:t>Prezentację  przygotowała </a:t>
            </a:r>
          </a:p>
          <a:p>
            <a:r>
              <a:rPr lang="pl-PL" dirty="0" smtClean="0"/>
              <a:t>Beata  Krupińska</a:t>
            </a:r>
          </a:p>
          <a:p>
            <a:r>
              <a:rPr lang="pl-PL" dirty="0" smtClean="0"/>
              <a:t>Szkolny doradca zawodowy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dirty="0" smtClean="0"/>
              <a:t>Absolwenci 2013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Typy szkół </a:t>
            </a:r>
            <a:r>
              <a:rPr lang="pl-PL" dirty="0" err="1" smtClean="0"/>
              <a:t>ponadgimnazjalnych</a:t>
            </a:r>
            <a:endParaRPr lang="pl-PL" dirty="0" smtClean="0"/>
          </a:p>
          <a:p>
            <a:r>
              <a:rPr lang="pl-PL" dirty="0" smtClean="0"/>
              <a:t>Liceum Ogólnokształcące – LO</a:t>
            </a:r>
          </a:p>
          <a:p>
            <a:r>
              <a:rPr lang="pl-PL" dirty="0" smtClean="0"/>
              <a:t>Technikum – TE</a:t>
            </a:r>
          </a:p>
          <a:p>
            <a:r>
              <a:rPr lang="pl-PL" dirty="0" smtClean="0"/>
              <a:t>Zasadnicza Szkoła Zawodowa – ZSZ </a:t>
            </a:r>
          </a:p>
          <a:p>
            <a:pPr>
              <a:buNone/>
            </a:pPr>
            <a:r>
              <a:rPr lang="pl-PL" dirty="0" smtClean="0"/>
              <a:t>    ( skrót  BD w tabelce oznacza brak danych)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dirty="0" smtClean="0"/>
              <a:t>Absolwenci 2013- klasa III 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1.Wybory uczniów -22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</a:t>
            </a:r>
          </a:p>
          <a:p>
            <a:pPr>
              <a:buNone/>
            </a:pPr>
            <a:r>
              <a:rPr lang="pl-PL" dirty="0" smtClean="0"/>
              <a:t>2. Szkoły do których uczęszczają uczniowie</a:t>
            </a:r>
          </a:p>
          <a:p>
            <a:pPr>
              <a:buNone/>
            </a:pPr>
            <a:r>
              <a:rPr lang="pl-PL" dirty="0"/>
              <a:t> </a:t>
            </a:r>
            <a:r>
              <a:rPr lang="pl-PL" dirty="0" smtClean="0"/>
              <a:t>    </a:t>
            </a:r>
          </a:p>
          <a:p>
            <a:pPr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27584" y="2348880"/>
          <a:ext cx="4990065" cy="813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6230"/>
                <a:gridCol w="1177945"/>
                <a:gridCol w="1177945"/>
                <a:gridCol w="1177945"/>
              </a:tblGrid>
              <a:tr h="406844">
                <a:tc>
                  <a:txBody>
                    <a:bodyPr/>
                    <a:lstStyle/>
                    <a:p>
                      <a:r>
                        <a:rPr lang="pl-PL" dirty="0" smtClean="0"/>
                        <a:t> LO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BD</a:t>
                      </a:r>
                      <a:endParaRPr lang="pl-PL" dirty="0"/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755576" y="4653136"/>
          <a:ext cx="4876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LO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BD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III 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dirty="0" smtClean="0"/>
              <a:t>Absolwenci 2013- klasa III </a:t>
            </a:r>
            <a:r>
              <a:rPr lang="pl-PL" dirty="0"/>
              <a:t>B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Wybory uczniów -20</a:t>
            </a:r>
          </a:p>
          <a:p>
            <a:pPr marL="514350" indent="-514350">
              <a:buAutoNum type="arabicPeriod"/>
            </a:pPr>
            <a:endParaRPr lang="pl-PL" dirty="0"/>
          </a:p>
          <a:p>
            <a:pPr marL="514350" indent="-514350">
              <a:buAutoNum type="arabicPeriod"/>
            </a:pPr>
            <a:endParaRPr lang="pl-PL" dirty="0" smtClean="0"/>
          </a:p>
          <a:p>
            <a:pPr marL="514350" indent="-514350">
              <a:buAutoNum type="arabicPeriod"/>
            </a:pPr>
            <a:r>
              <a:rPr lang="pl-PL" dirty="0" smtClean="0"/>
              <a:t>Szkoły do których uczęszczają uczniowie</a:t>
            </a:r>
          </a:p>
          <a:p>
            <a:pPr marL="514350" indent="-514350">
              <a:buNone/>
            </a:pPr>
            <a:r>
              <a:rPr lang="pl-PL" dirty="0"/>
              <a:t> </a:t>
            </a:r>
            <a:r>
              <a:rPr lang="pl-PL" dirty="0" smtClean="0"/>
              <a:t>    </a:t>
            </a:r>
          </a:p>
          <a:p>
            <a:pPr marL="514350" indent="-514350">
              <a:buNone/>
            </a:pPr>
            <a:r>
              <a:rPr lang="pl-PL" dirty="0"/>
              <a:t> </a:t>
            </a:r>
            <a:r>
              <a:rPr lang="pl-PL" dirty="0" smtClean="0"/>
              <a:t>    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15616" y="2420888"/>
          <a:ext cx="48768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LO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BD</a:t>
                      </a:r>
                      <a:endParaRPr lang="pl-PL" dirty="0"/>
                    </a:p>
                  </a:txBody>
                  <a:tcPr/>
                </a:tc>
              </a:tr>
              <a:tr h="365016">
                <a:tc>
                  <a:txBody>
                    <a:bodyPr/>
                    <a:lstStyle/>
                    <a:p>
                      <a:r>
                        <a:rPr lang="pl-PL" dirty="0" smtClean="0"/>
                        <a:t>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043608" y="4149080"/>
          <a:ext cx="4876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LO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BD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 III B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dirty="0" smtClean="0"/>
              <a:t>Absolwenci 2013- klasa III 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1.Wybory uczniów -21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</a:t>
            </a:r>
          </a:p>
          <a:p>
            <a:pPr>
              <a:buNone/>
            </a:pPr>
            <a:r>
              <a:rPr lang="pl-PL" dirty="0" smtClean="0"/>
              <a:t>2. Szkoły do których uczęszczają uczniowie</a:t>
            </a:r>
          </a:p>
          <a:p>
            <a:pPr>
              <a:buNone/>
            </a:pPr>
            <a:r>
              <a:rPr lang="pl-PL" dirty="0"/>
              <a:t> </a:t>
            </a:r>
            <a:r>
              <a:rPr lang="pl-PL" dirty="0" smtClean="0"/>
              <a:t>    </a:t>
            </a:r>
          </a:p>
          <a:p>
            <a:pPr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27584" y="2348880"/>
          <a:ext cx="4990065" cy="813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6230"/>
                <a:gridCol w="1177945"/>
                <a:gridCol w="1177945"/>
                <a:gridCol w="1177945"/>
              </a:tblGrid>
              <a:tr h="406844">
                <a:tc>
                  <a:txBody>
                    <a:bodyPr/>
                    <a:lstStyle/>
                    <a:p>
                      <a:r>
                        <a:rPr lang="pl-PL" dirty="0" smtClean="0"/>
                        <a:t> LO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BD</a:t>
                      </a:r>
                      <a:endParaRPr lang="pl-PL" dirty="0"/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755576" y="4653136"/>
          <a:ext cx="4876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LO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BD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III C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595</Words>
  <Application>Microsoft Office PowerPoint</Application>
  <PresentationFormat>Pokaz na ekranie (4:3)</PresentationFormat>
  <Paragraphs>323</Paragraphs>
  <Slides>22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Motyw pakietu Office</vt:lpstr>
      <vt:lpstr>LOSY ABSOLWENTÓW 2013</vt:lpstr>
      <vt:lpstr>Absolwenci 2013</vt:lpstr>
      <vt:lpstr>Absolwenci 2013</vt:lpstr>
      <vt:lpstr>Absolwenci 2013- klasa III A</vt:lpstr>
      <vt:lpstr>Klasa III A</vt:lpstr>
      <vt:lpstr>Absolwenci 2013- klasa III B</vt:lpstr>
      <vt:lpstr>Klasa  III B</vt:lpstr>
      <vt:lpstr>Absolwenci 2013- klasa III C</vt:lpstr>
      <vt:lpstr>Klasa III C</vt:lpstr>
      <vt:lpstr>Absolwenci 2013- klasa III D</vt:lpstr>
      <vt:lpstr>Klasa III D</vt:lpstr>
      <vt:lpstr>Absolwenci 2013- klasa III E</vt:lpstr>
      <vt:lpstr>Klasa III E</vt:lpstr>
      <vt:lpstr>Absolwenci 2013- klasa III F</vt:lpstr>
      <vt:lpstr>Klasa III F</vt:lpstr>
      <vt:lpstr>Absolwenci 2013 –wybory uczniów</vt:lpstr>
      <vt:lpstr>Losy absolwentów 2013  - podsumowanie</vt:lpstr>
      <vt:lpstr>Absolwenci 2013 –szkoły do których uczęszczają uczniowie </vt:lpstr>
      <vt:lpstr>Losy absolwentów 2013  - podsumowanie</vt:lpstr>
      <vt:lpstr>Absolwenci 2013</vt:lpstr>
      <vt:lpstr>Absolwenci 2013 Wskaźniki doradztwa ( szkoła 1,2 i 3 wyboru)</vt:lpstr>
      <vt:lpstr>Dziękuję za uwagę 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LOSY ABSOLWENTÓW 2011</dc:title>
  <dc:creator>pokój nauczycielski</dc:creator>
  <cp:lastModifiedBy>pokój nauczycielski</cp:lastModifiedBy>
  <cp:revision>21</cp:revision>
  <dcterms:created xsi:type="dcterms:W3CDTF">2014-04-29T07:32:20Z</dcterms:created>
  <dcterms:modified xsi:type="dcterms:W3CDTF">2014-05-30T11:34:21Z</dcterms:modified>
</cp:coreProperties>
</file>